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63" r:id="rId3"/>
    <p:sldId id="257" r:id="rId4"/>
    <p:sldId id="260" r:id="rId5"/>
    <p:sldId id="267" r:id="rId6"/>
    <p:sldId id="258" r:id="rId7"/>
    <p:sldId id="261" r:id="rId8"/>
    <p:sldId id="264" r:id="rId9"/>
    <p:sldId id="266" r:id="rId10"/>
    <p:sldId id="259" r:id="rId11"/>
    <p:sldId id="262" r:id="rId12"/>
    <p:sldId id="270" r:id="rId13"/>
    <p:sldId id="268" r:id="rId14"/>
    <p:sldId id="269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59" d="100"/>
          <a:sy n="59" d="100"/>
        </p:scale>
        <p:origin x="7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886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45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2605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336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9727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4963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972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421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27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638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877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50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110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906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399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48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515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Political Institutions--systems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90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Semi-presidential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Both </a:t>
            </a:r>
            <a:r>
              <a:rPr lang="en-US" dirty="0"/>
              <a:t>prime minister and </a:t>
            </a:r>
            <a:r>
              <a:rPr lang="en-US" dirty="0" smtClean="0"/>
              <a:t>president (Dual executive system) </a:t>
            </a:r>
          </a:p>
          <a:p>
            <a:r>
              <a:rPr lang="en-US" dirty="0" smtClean="0"/>
              <a:t>Prime minister is head of government</a:t>
            </a:r>
          </a:p>
          <a:p>
            <a:r>
              <a:rPr lang="en-US" dirty="0" smtClean="0"/>
              <a:t>President is head of state</a:t>
            </a:r>
          </a:p>
          <a:p>
            <a:r>
              <a:rPr lang="en-US" dirty="0" smtClean="0"/>
              <a:t>President directly elected by people</a:t>
            </a:r>
          </a:p>
          <a:p>
            <a:r>
              <a:rPr lang="en-US" dirty="0" smtClean="0"/>
              <a:t>President in charge of foreign affairs (military, treaties, </a:t>
            </a:r>
            <a:r>
              <a:rPr lang="en-US" dirty="0" err="1" smtClean="0"/>
              <a:t>etc</a:t>
            </a:r>
            <a:r>
              <a:rPr lang="en-US" dirty="0" smtClean="0"/>
              <a:t>) </a:t>
            </a:r>
          </a:p>
          <a:p>
            <a:r>
              <a:rPr lang="en-US" dirty="0" smtClean="0"/>
              <a:t>Cabinet is responsible to legislature, not executive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170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Semi-presidential system checks and balances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President chooses prime minister, legislature approves prime minister</a:t>
            </a:r>
          </a:p>
          <a:p>
            <a:r>
              <a:rPr lang="en-US" dirty="0" smtClean="0"/>
              <a:t>President can dismiss prime minister</a:t>
            </a:r>
          </a:p>
          <a:p>
            <a:r>
              <a:rPr lang="en-US" dirty="0" smtClean="0"/>
              <a:t>Executive functions taken away from president (cover? Shared powers?)</a:t>
            </a:r>
          </a:p>
          <a:p>
            <a:r>
              <a:rPr lang="en-US" dirty="0" smtClean="0"/>
              <a:t>Legislature can remove prime minister with no confidence vote</a:t>
            </a:r>
          </a:p>
          <a:p>
            <a:r>
              <a:rPr lang="en-US" dirty="0" smtClean="0"/>
              <a:t>Confusion over who is responsible for policies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638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China’s president serves as commander in chief, and General Secretary of the CCP, nominates the premier of CCP, who serves as head of government/premier/prime minister.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775857"/>
            <a:ext cx="9756623" cy="3265505"/>
          </a:xfrm>
        </p:spPr>
        <p:txBody>
          <a:bodyPr/>
          <a:lstStyle/>
          <a:p>
            <a:r>
              <a:rPr lang="en-US" dirty="0" smtClean="0"/>
              <a:t>Xi Jinping</a:t>
            </a:r>
          </a:p>
          <a:p>
            <a:r>
              <a:rPr lang="en-US" dirty="0" smtClean="0"/>
              <a:t>Li Keqiang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AutoShape 2" descr="Image result for xi jinp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290" y="2775857"/>
            <a:ext cx="2839811" cy="3843211"/>
          </a:xfrm>
          <a:prstGeom prst="rect">
            <a:avLst/>
          </a:prstGeom>
        </p:spPr>
      </p:pic>
      <p:sp>
        <p:nvSpPr>
          <p:cNvPr id="7" name="AutoShape 6" descr="Image result for li keqia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5629" y="2775857"/>
            <a:ext cx="2510516" cy="396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004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Iran’s Supreme Leader is commander in chief, sets political agenda, appoints top ministers and councils while the President conducts foreign policy and overseas civil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3526971"/>
            <a:ext cx="8825895" cy="251439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057" y="2847649"/>
            <a:ext cx="5480957" cy="364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755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Russia’s Prime Minister is head of government, President is commander in chief, head of state, foreign policy, appoints ministers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757" y="2677224"/>
            <a:ext cx="6389914" cy="359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316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has more power-a prime minister or a president?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0179" y="1429697"/>
            <a:ext cx="4691063" cy="521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385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Branches/powers of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Legislative</a:t>
            </a:r>
          </a:p>
          <a:p>
            <a:r>
              <a:rPr lang="en-US" dirty="0" smtClean="0"/>
              <a:t>Executive </a:t>
            </a:r>
          </a:p>
          <a:p>
            <a:r>
              <a:rPr lang="en-US" dirty="0" smtClean="0"/>
              <a:t>judicial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967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Parliamentary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188029"/>
            <a:ext cx="9905998" cy="4212771"/>
          </a:xfrm>
        </p:spPr>
        <p:txBody>
          <a:bodyPr/>
          <a:lstStyle/>
          <a:p>
            <a:r>
              <a:rPr lang="en-US" dirty="0" smtClean="0"/>
              <a:t>Executive selected (and removed) by parliament—prime minister</a:t>
            </a:r>
          </a:p>
          <a:p>
            <a:r>
              <a:rPr lang="en-US" dirty="0" smtClean="0"/>
              <a:t>Voting blocks are usually a single party or coalition of parties</a:t>
            </a:r>
          </a:p>
          <a:p>
            <a:r>
              <a:rPr lang="en-US" dirty="0" smtClean="0"/>
              <a:t>Supremacy of legislative institution </a:t>
            </a:r>
          </a:p>
          <a:p>
            <a:r>
              <a:rPr lang="en-US" dirty="0" smtClean="0"/>
              <a:t>NOT separated powers (legislative and executive)</a:t>
            </a:r>
          </a:p>
          <a:p>
            <a:r>
              <a:rPr lang="en-US" dirty="0" smtClean="0"/>
              <a:t>Opposition forms “shadow” government in UK</a:t>
            </a:r>
          </a:p>
          <a:p>
            <a:r>
              <a:rPr lang="en-US" dirty="0" smtClean="0"/>
              <a:t>Separate Head of 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884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Parliamentary system checks &amp; balances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666999"/>
            <a:ext cx="9905998" cy="3848101"/>
          </a:xfrm>
        </p:spPr>
        <p:txBody>
          <a:bodyPr/>
          <a:lstStyle/>
          <a:p>
            <a:r>
              <a:rPr lang="en-US" dirty="0" smtClean="0"/>
              <a:t>Parliament can censure cabinet ministers</a:t>
            </a:r>
          </a:p>
          <a:p>
            <a:r>
              <a:rPr lang="en-US" dirty="0" smtClean="0"/>
              <a:t>Parliament can refuse to pass legislation</a:t>
            </a:r>
          </a:p>
          <a:p>
            <a:r>
              <a:rPr lang="en-US" dirty="0" smtClean="0"/>
              <a:t>Question the executive and cabinet ministers</a:t>
            </a:r>
          </a:p>
          <a:p>
            <a:r>
              <a:rPr lang="en-US" dirty="0" smtClean="0"/>
              <a:t>Impose time deadlines on calling new elections </a:t>
            </a:r>
          </a:p>
          <a:p>
            <a:r>
              <a:rPr lang="en-US" dirty="0" smtClean="0"/>
              <a:t>Vote of no confidence in prime minister (can be followed by new elections)</a:t>
            </a:r>
          </a:p>
          <a:p>
            <a:r>
              <a:rPr lang="en-US" dirty="0" smtClean="0"/>
              <a:t>Head of state can return a law to parliament, but no “veto” power</a:t>
            </a:r>
          </a:p>
          <a:p>
            <a:r>
              <a:rPr lang="en-US" dirty="0" smtClean="0"/>
              <a:t>Government can be changed at any time (more immediate response to people?!)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552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Britain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614" y="1404257"/>
            <a:ext cx="4939157" cy="27782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0659" y="2763854"/>
            <a:ext cx="56197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381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Presidential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Separation of executive and legislative powers</a:t>
            </a:r>
          </a:p>
          <a:p>
            <a:r>
              <a:rPr lang="en-US" dirty="0" smtClean="0"/>
              <a:t>President is Head of Government AND Head of State</a:t>
            </a:r>
          </a:p>
          <a:p>
            <a:r>
              <a:rPr lang="en-US" dirty="0" smtClean="0"/>
              <a:t>President separate from legislature and can make own decisions….</a:t>
            </a:r>
          </a:p>
          <a:p>
            <a:r>
              <a:rPr lang="en-US" dirty="0" smtClean="0"/>
              <a:t>Elected directly by the people</a:t>
            </a:r>
          </a:p>
          <a:p>
            <a:r>
              <a:rPr lang="en-US" dirty="0" smtClean="0"/>
              <a:t>Cabinet/ministers responsible to executive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75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Presidential system checks and balances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Executive can veto legislation</a:t>
            </a:r>
          </a:p>
          <a:p>
            <a:r>
              <a:rPr lang="en-US" dirty="0" smtClean="0"/>
              <a:t>Legislature can override a veto</a:t>
            </a:r>
          </a:p>
          <a:p>
            <a:r>
              <a:rPr lang="en-US" dirty="0" smtClean="0"/>
              <a:t>Courts can declare laws unconstitutional/illegal (judicial review)</a:t>
            </a:r>
          </a:p>
          <a:p>
            <a:r>
              <a:rPr lang="en-US" dirty="0" smtClean="0"/>
              <a:t>President appoints judges</a:t>
            </a:r>
          </a:p>
          <a:p>
            <a:r>
              <a:rPr lang="en-US" dirty="0" smtClean="0"/>
              <a:t>Legislature confirms judicial appointees</a:t>
            </a:r>
          </a:p>
          <a:p>
            <a:r>
              <a:rPr lang="en-US" dirty="0" smtClean="0"/>
              <a:t>Legislature confirms executive ministers/cabinet members</a:t>
            </a:r>
          </a:p>
          <a:p>
            <a:r>
              <a:rPr lang="en-US" dirty="0" smtClean="0"/>
              <a:t>Legislature can impeach executive, cabinet and judicial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904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Mexico’s presidential system—fixed term president, cabinet responsible to executive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mexico's president and cabinet ch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162" y="1634680"/>
            <a:ext cx="8123011" cy="5393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603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Nigeria’s president is head of government, state and commander-in-chief of military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nigeria president milit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3" y="2051732"/>
            <a:ext cx="8107437" cy="456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42561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57</TotalTime>
  <Words>421</Words>
  <Application>Microsoft Office PowerPoint</Application>
  <PresentationFormat>Widescreen</PresentationFormat>
  <Paragraphs>56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Trebuchet MS</vt:lpstr>
      <vt:lpstr>Wingdings 3</vt:lpstr>
      <vt:lpstr>Facet</vt:lpstr>
      <vt:lpstr>Political Institutions--systems</vt:lpstr>
      <vt:lpstr>Branches/powers of government</vt:lpstr>
      <vt:lpstr>Parliamentary system</vt:lpstr>
      <vt:lpstr>Parliamentary system checks &amp; balances</vt:lpstr>
      <vt:lpstr>Britain</vt:lpstr>
      <vt:lpstr>Presidential system</vt:lpstr>
      <vt:lpstr>Presidential system checks and balances</vt:lpstr>
      <vt:lpstr>Mexico’s presidential system—fixed term president, cabinet responsible to executive</vt:lpstr>
      <vt:lpstr>Nigeria’s president is head of government, state and commander-in-chief of military</vt:lpstr>
      <vt:lpstr>Semi-presidential system</vt:lpstr>
      <vt:lpstr>Semi-presidential system checks and balances</vt:lpstr>
      <vt:lpstr>China’s president serves as commander in chief, and General Secretary of the CCP, nominates the premier of CCP, who serves as head of government/premier/prime minister.</vt:lpstr>
      <vt:lpstr>Iran’s Supreme Leader is commander in chief, sets political agenda, appoints top ministers and councils while the President conducts foreign policy and overseas civil service</vt:lpstr>
      <vt:lpstr>Russia’s Prime Minister is head of government, President is commander in chief, head of state, foreign policy, appoints ministers </vt:lpstr>
      <vt:lpstr>Who has more power-a prime minister or a president?  </vt:lpstr>
    </vt:vector>
  </TitlesOfParts>
  <Company>New Paltz Central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Political Institutions--systems</dc:title>
  <dc:creator>Seim, Kara</dc:creator>
  <cp:lastModifiedBy>Seim, Kara</cp:lastModifiedBy>
  <cp:revision>7</cp:revision>
  <dcterms:created xsi:type="dcterms:W3CDTF">2019-10-08T14:34:43Z</dcterms:created>
  <dcterms:modified xsi:type="dcterms:W3CDTF">2019-10-08T15:33:08Z</dcterms:modified>
</cp:coreProperties>
</file>